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91"/>
  </p:normalViewPr>
  <p:slideViewPr>
    <p:cSldViewPr snapToGrid="0" snapToObjects="1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9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F09BB-1F90-3C44-B838-FC4C5B68C5CE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4514C-3F88-EB48-979D-F63F3DE74C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1387" y="414338"/>
            <a:ext cx="5229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Avisos</a:t>
            </a:r>
            <a:r>
              <a:rPr lang="en-US" sz="44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Generales</a:t>
            </a:r>
            <a:endParaRPr lang="en-US" sz="4400" b="1" dirty="0">
              <a:solidFill>
                <a:schemeClr val="bg1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8" y="1598117"/>
            <a:ext cx="1074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Lorem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ipsum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dolor sit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consectetuer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adipiscing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elit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sed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nonummy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nibh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euismod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tincidunt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laoreet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magna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erat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volutpat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wisi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enim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ad minim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veniam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quis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nostrud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exerci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tation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ullamcorper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suscipit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lobortis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nisl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aliquip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ex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commodo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consequat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autem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iriure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dolor in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hendrerit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in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vulputate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velit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esse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molestie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consequat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illum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feugiat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nulla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facilisis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at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vero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eros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accumsan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iusto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odio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dignissim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qui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blandit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praesent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luptatum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zzril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delenit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augue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feugait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nulla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facilisi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Lorem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ipsum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dolor sit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cons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ectetuer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adipiscing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elit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sed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nonummy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nibh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euismod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tincidunt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laoreet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magna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erat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volutpat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wisi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enim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ad minim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veniam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quis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nostrud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exerci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tation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ullamcorper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suscipit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lobortis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nisl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aliquip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ex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commodo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consequat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Lorem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ipsum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dolor sit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consectetuer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adipiscing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elit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sed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nonummy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nibh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euismod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tincidunt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laoreet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magna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erat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volutpat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wisi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enim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ad minim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veniam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quis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nostrud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exerci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tation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ullamcorper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suscipit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lobortis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nisl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aliquip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ex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commodo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consequat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autem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iriure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dolor in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hendrerit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in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vulputate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velit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esse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molestie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consequat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illum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feugiat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nulla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facilisis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at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vero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eros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accumsan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iusto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odio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dignissim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qui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blandit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praesent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luptatum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zzril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delenit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augue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feugait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nulla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facilisi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Lorem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ipsum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dolor sit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cons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ectetuer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adipiscing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elit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sed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nonummy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nibh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euismod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tincidunt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laoreet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dolore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magna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erat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volutpat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wisi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enim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ad minim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veniam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quis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nostrud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exerci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tation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ullamcorper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suscipit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lobortis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nisl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ut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aliquip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ex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ea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commodo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consequat</a:t>
            </a:r>
            <a:r>
              <a:rPr lang="en-US" sz="12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71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38647"/>
          </a:xfrm>
          <a:prstGeom prst="rect">
            <a:avLst/>
          </a:prstGeom>
          <a:gradFill flip="none" rotWithShape="1">
            <a:gsLst>
              <a:gs pos="38000">
                <a:schemeClr val="accent1">
                  <a:lumMod val="0"/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422140" cy="6858000"/>
          </a:xfrm>
          <a:custGeom>
            <a:avLst/>
            <a:gdLst>
              <a:gd name="connsiteX0" fmla="*/ 0 w 4011561"/>
              <a:gd name="connsiteY0" fmla="*/ 0 h 3647768"/>
              <a:gd name="connsiteX1" fmla="*/ 4011561 w 4011561"/>
              <a:gd name="connsiteY1" fmla="*/ 0 h 3647768"/>
              <a:gd name="connsiteX2" fmla="*/ 4011561 w 4011561"/>
              <a:gd name="connsiteY2" fmla="*/ 3647768 h 3647768"/>
              <a:gd name="connsiteX3" fmla="*/ 0 w 4011561"/>
              <a:gd name="connsiteY3" fmla="*/ 3647768 h 3647768"/>
              <a:gd name="connsiteX4" fmla="*/ 0 w 4011561"/>
              <a:gd name="connsiteY4" fmla="*/ 0 h 3647768"/>
              <a:gd name="connsiteX0" fmla="*/ 0 w 4886632"/>
              <a:gd name="connsiteY0" fmla="*/ 0 h 4208207"/>
              <a:gd name="connsiteX1" fmla="*/ 4886632 w 4886632"/>
              <a:gd name="connsiteY1" fmla="*/ 560439 h 4208207"/>
              <a:gd name="connsiteX2" fmla="*/ 4886632 w 4886632"/>
              <a:gd name="connsiteY2" fmla="*/ 4208207 h 4208207"/>
              <a:gd name="connsiteX3" fmla="*/ 875071 w 4886632"/>
              <a:gd name="connsiteY3" fmla="*/ 4208207 h 4208207"/>
              <a:gd name="connsiteX4" fmla="*/ 0 w 4886632"/>
              <a:gd name="connsiteY4" fmla="*/ 0 h 4208207"/>
              <a:gd name="connsiteX0" fmla="*/ 0 w 4886632"/>
              <a:gd name="connsiteY0" fmla="*/ 0 h 4208207"/>
              <a:gd name="connsiteX1" fmla="*/ 4670322 w 4886632"/>
              <a:gd name="connsiteY1" fmla="*/ 19664 h 4208207"/>
              <a:gd name="connsiteX2" fmla="*/ 4886632 w 4886632"/>
              <a:gd name="connsiteY2" fmla="*/ 4208207 h 4208207"/>
              <a:gd name="connsiteX3" fmla="*/ 875071 w 4886632"/>
              <a:gd name="connsiteY3" fmla="*/ 4208207 h 4208207"/>
              <a:gd name="connsiteX4" fmla="*/ 0 w 4886632"/>
              <a:gd name="connsiteY4" fmla="*/ 0 h 4208207"/>
              <a:gd name="connsiteX0" fmla="*/ 0 w 4886632"/>
              <a:gd name="connsiteY0" fmla="*/ 0 h 6912078"/>
              <a:gd name="connsiteX1" fmla="*/ 4670322 w 4886632"/>
              <a:gd name="connsiteY1" fmla="*/ 19664 h 6912078"/>
              <a:gd name="connsiteX2" fmla="*/ 4886632 w 4886632"/>
              <a:gd name="connsiteY2" fmla="*/ 4208207 h 6912078"/>
              <a:gd name="connsiteX3" fmla="*/ 0 w 4886632"/>
              <a:gd name="connsiteY3" fmla="*/ 6912078 h 6912078"/>
              <a:gd name="connsiteX4" fmla="*/ 0 w 4886632"/>
              <a:gd name="connsiteY4" fmla="*/ 0 h 6912078"/>
              <a:gd name="connsiteX0" fmla="*/ 0 w 4670322"/>
              <a:gd name="connsiteY0" fmla="*/ 0 h 6912078"/>
              <a:gd name="connsiteX1" fmla="*/ 4670322 w 4670322"/>
              <a:gd name="connsiteY1" fmla="*/ 19664 h 6912078"/>
              <a:gd name="connsiteX2" fmla="*/ 1465006 w 4670322"/>
              <a:gd name="connsiteY2" fmla="*/ 6912078 h 6912078"/>
              <a:gd name="connsiteX3" fmla="*/ 0 w 4670322"/>
              <a:gd name="connsiteY3" fmla="*/ 6912078 h 6912078"/>
              <a:gd name="connsiteX4" fmla="*/ 0 w 4670322"/>
              <a:gd name="connsiteY4" fmla="*/ 0 h 6912078"/>
              <a:gd name="connsiteX0" fmla="*/ 0 w 4428666"/>
              <a:gd name="connsiteY0" fmla="*/ 0 h 6912078"/>
              <a:gd name="connsiteX1" fmla="*/ 4428666 w 4428666"/>
              <a:gd name="connsiteY1" fmla="*/ 6864 h 6912078"/>
              <a:gd name="connsiteX2" fmla="*/ 1465006 w 4428666"/>
              <a:gd name="connsiteY2" fmla="*/ 6912078 h 6912078"/>
              <a:gd name="connsiteX3" fmla="*/ 0 w 4428666"/>
              <a:gd name="connsiteY3" fmla="*/ 6912078 h 6912078"/>
              <a:gd name="connsiteX4" fmla="*/ 0 w 4428666"/>
              <a:gd name="connsiteY4" fmla="*/ 0 h 6912078"/>
              <a:gd name="connsiteX0" fmla="*/ 0 w 4428666"/>
              <a:gd name="connsiteY0" fmla="*/ 0 h 6912078"/>
              <a:gd name="connsiteX1" fmla="*/ 4428666 w 4428666"/>
              <a:gd name="connsiteY1" fmla="*/ 6864 h 6912078"/>
              <a:gd name="connsiteX2" fmla="*/ 1299662 w 4428666"/>
              <a:gd name="connsiteY2" fmla="*/ 6899278 h 6912078"/>
              <a:gd name="connsiteX3" fmla="*/ 0 w 4428666"/>
              <a:gd name="connsiteY3" fmla="*/ 6912078 h 6912078"/>
              <a:gd name="connsiteX4" fmla="*/ 0 w 4428666"/>
              <a:gd name="connsiteY4" fmla="*/ 0 h 691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8666" h="6912078">
                <a:moveTo>
                  <a:pt x="0" y="0"/>
                </a:moveTo>
                <a:lnTo>
                  <a:pt x="4428666" y="6864"/>
                </a:lnTo>
                <a:lnTo>
                  <a:pt x="1299662" y="6899278"/>
                </a:lnTo>
                <a:lnTo>
                  <a:pt x="0" y="691207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>
              <a:alphaModFix amt="85000"/>
            </a:blip>
            <a:srcRect/>
            <a:stretch>
              <a:fillRect l="-123458" t="-24166" r="-80464" b="-25166"/>
            </a:stretch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0476" y="-17463"/>
            <a:ext cx="4425951" cy="6856110"/>
          </a:xfrm>
          <a:custGeom>
            <a:avLst/>
            <a:gdLst>
              <a:gd name="connsiteX0" fmla="*/ 0 w 2900516"/>
              <a:gd name="connsiteY0" fmla="*/ 0 h 3067664"/>
              <a:gd name="connsiteX1" fmla="*/ 2900516 w 2900516"/>
              <a:gd name="connsiteY1" fmla="*/ 0 h 3067664"/>
              <a:gd name="connsiteX2" fmla="*/ 2900516 w 2900516"/>
              <a:gd name="connsiteY2" fmla="*/ 3067664 h 3067664"/>
              <a:gd name="connsiteX3" fmla="*/ 0 w 2900516"/>
              <a:gd name="connsiteY3" fmla="*/ 3067664 h 3067664"/>
              <a:gd name="connsiteX4" fmla="*/ 0 w 2900516"/>
              <a:gd name="connsiteY4" fmla="*/ 0 h 3067664"/>
              <a:gd name="connsiteX0" fmla="*/ 0 w 3028336"/>
              <a:gd name="connsiteY0" fmla="*/ 1356852 h 4424516"/>
              <a:gd name="connsiteX1" fmla="*/ 3028336 w 3028336"/>
              <a:gd name="connsiteY1" fmla="*/ 0 h 4424516"/>
              <a:gd name="connsiteX2" fmla="*/ 2900516 w 3028336"/>
              <a:gd name="connsiteY2" fmla="*/ 4424516 h 4424516"/>
              <a:gd name="connsiteX3" fmla="*/ 0 w 3028336"/>
              <a:gd name="connsiteY3" fmla="*/ 4424516 h 4424516"/>
              <a:gd name="connsiteX4" fmla="*/ 0 w 3028336"/>
              <a:gd name="connsiteY4" fmla="*/ 1356852 h 4424516"/>
              <a:gd name="connsiteX0" fmla="*/ 147484 w 3175820"/>
              <a:gd name="connsiteY0" fmla="*/ 1356852 h 6902245"/>
              <a:gd name="connsiteX1" fmla="*/ 3175820 w 3175820"/>
              <a:gd name="connsiteY1" fmla="*/ 0 h 6902245"/>
              <a:gd name="connsiteX2" fmla="*/ 0 w 3175820"/>
              <a:gd name="connsiteY2" fmla="*/ 6902245 h 6902245"/>
              <a:gd name="connsiteX3" fmla="*/ 147484 w 3175820"/>
              <a:gd name="connsiteY3" fmla="*/ 4424516 h 6902245"/>
              <a:gd name="connsiteX4" fmla="*/ 147484 w 3175820"/>
              <a:gd name="connsiteY4" fmla="*/ 1356852 h 6902245"/>
              <a:gd name="connsiteX0" fmla="*/ 1602659 w 4630995"/>
              <a:gd name="connsiteY0" fmla="*/ 1356852 h 6921910"/>
              <a:gd name="connsiteX1" fmla="*/ 4630995 w 4630995"/>
              <a:gd name="connsiteY1" fmla="*/ 0 h 6921910"/>
              <a:gd name="connsiteX2" fmla="*/ 1455175 w 4630995"/>
              <a:gd name="connsiteY2" fmla="*/ 6902245 h 6921910"/>
              <a:gd name="connsiteX3" fmla="*/ 0 w 4630995"/>
              <a:gd name="connsiteY3" fmla="*/ 6921910 h 6921910"/>
              <a:gd name="connsiteX4" fmla="*/ 1602659 w 4630995"/>
              <a:gd name="connsiteY4" fmla="*/ 1356852 h 6921910"/>
              <a:gd name="connsiteX0" fmla="*/ 1553497 w 4630995"/>
              <a:gd name="connsiteY0" fmla="*/ 9833 h 6921910"/>
              <a:gd name="connsiteX1" fmla="*/ 4630995 w 4630995"/>
              <a:gd name="connsiteY1" fmla="*/ 0 h 6921910"/>
              <a:gd name="connsiteX2" fmla="*/ 1455175 w 4630995"/>
              <a:gd name="connsiteY2" fmla="*/ 6902245 h 6921910"/>
              <a:gd name="connsiteX3" fmla="*/ 0 w 4630995"/>
              <a:gd name="connsiteY3" fmla="*/ 6921910 h 6921910"/>
              <a:gd name="connsiteX4" fmla="*/ 1553497 w 4630995"/>
              <a:gd name="connsiteY4" fmla="*/ 9833 h 6921910"/>
              <a:gd name="connsiteX0" fmla="*/ 9832 w 4630995"/>
              <a:gd name="connsiteY0" fmla="*/ 19665 h 6921910"/>
              <a:gd name="connsiteX1" fmla="*/ 4630995 w 4630995"/>
              <a:gd name="connsiteY1" fmla="*/ 0 h 6921910"/>
              <a:gd name="connsiteX2" fmla="*/ 1455175 w 4630995"/>
              <a:gd name="connsiteY2" fmla="*/ 6902245 h 6921910"/>
              <a:gd name="connsiteX3" fmla="*/ 0 w 4630995"/>
              <a:gd name="connsiteY3" fmla="*/ 6921910 h 6921910"/>
              <a:gd name="connsiteX4" fmla="*/ 9832 w 4630995"/>
              <a:gd name="connsiteY4" fmla="*/ 19665 h 6921910"/>
              <a:gd name="connsiteX0" fmla="*/ 9832 w 4630995"/>
              <a:gd name="connsiteY0" fmla="*/ 19665 h 6921910"/>
              <a:gd name="connsiteX1" fmla="*/ 4630995 w 4630995"/>
              <a:gd name="connsiteY1" fmla="*/ 0 h 6921910"/>
              <a:gd name="connsiteX2" fmla="*/ 1402710 w 4630995"/>
              <a:gd name="connsiteY2" fmla="*/ 6864770 h 6921910"/>
              <a:gd name="connsiteX3" fmla="*/ 0 w 4630995"/>
              <a:gd name="connsiteY3" fmla="*/ 6921910 h 6921910"/>
              <a:gd name="connsiteX4" fmla="*/ 9832 w 4630995"/>
              <a:gd name="connsiteY4" fmla="*/ 19665 h 6921910"/>
              <a:gd name="connsiteX0" fmla="*/ 39812 w 4660975"/>
              <a:gd name="connsiteY0" fmla="*/ 19665 h 6864770"/>
              <a:gd name="connsiteX1" fmla="*/ 4660975 w 4660975"/>
              <a:gd name="connsiteY1" fmla="*/ 0 h 6864770"/>
              <a:gd name="connsiteX2" fmla="*/ 1432690 w 4660975"/>
              <a:gd name="connsiteY2" fmla="*/ 6864770 h 6864770"/>
              <a:gd name="connsiteX3" fmla="*/ 0 w 4660975"/>
              <a:gd name="connsiteY3" fmla="*/ 6854454 h 6864770"/>
              <a:gd name="connsiteX4" fmla="*/ 39812 w 4660975"/>
              <a:gd name="connsiteY4" fmla="*/ 19665 h 6864770"/>
              <a:gd name="connsiteX0" fmla="*/ 39812 w 4571034"/>
              <a:gd name="connsiteY0" fmla="*/ 34655 h 6879760"/>
              <a:gd name="connsiteX1" fmla="*/ 4571034 w 4571034"/>
              <a:gd name="connsiteY1" fmla="*/ 0 h 6879760"/>
              <a:gd name="connsiteX2" fmla="*/ 1432690 w 4571034"/>
              <a:gd name="connsiteY2" fmla="*/ 6879760 h 6879760"/>
              <a:gd name="connsiteX3" fmla="*/ 0 w 4571034"/>
              <a:gd name="connsiteY3" fmla="*/ 6869444 h 6879760"/>
              <a:gd name="connsiteX4" fmla="*/ 39812 w 4571034"/>
              <a:gd name="connsiteY4" fmla="*/ 34655 h 6879760"/>
              <a:gd name="connsiteX0" fmla="*/ 39812 w 4668470"/>
              <a:gd name="connsiteY0" fmla="*/ 42150 h 6887255"/>
              <a:gd name="connsiteX1" fmla="*/ 4668470 w 4668470"/>
              <a:gd name="connsiteY1" fmla="*/ 0 h 6887255"/>
              <a:gd name="connsiteX2" fmla="*/ 1432690 w 4668470"/>
              <a:gd name="connsiteY2" fmla="*/ 6887255 h 6887255"/>
              <a:gd name="connsiteX3" fmla="*/ 0 w 4668470"/>
              <a:gd name="connsiteY3" fmla="*/ 6876939 h 6887255"/>
              <a:gd name="connsiteX4" fmla="*/ 39812 w 4668470"/>
              <a:gd name="connsiteY4" fmla="*/ 42150 h 6887255"/>
              <a:gd name="connsiteX0" fmla="*/ 2337 w 4668470"/>
              <a:gd name="connsiteY0" fmla="*/ 12170 h 6887255"/>
              <a:gd name="connsiteX1" fmla="*/ 4668470 w 4668470"/>
              <a:gd name="connsiteY1" fmla="*/ 0 h 6887255"/>
              <a:gd name="connsiteX2" fmla="*/ 1432690 w 4668470"/>
              <a:gd name="connsiteY2" fmla="*/ 6887255 h 6887255"/>
              <a:gd name="connsiteX3" fmla="*/ 0 w 4668470"/>
              <a:gd name="connsiteY3" fmla="*/ 6876939 h 6887255"/>
              <a:gd name="connsiteX4" fmla="*/ 2337 w 4668470"/>
              <a:gd name="connsiteY4" fmla="*/ 12170 h 6887255"/>
              <a:gd name="connsiteX0" fmla="*/ 2337 w 4668470"/>
              <a:gd name="connsiteY0" fmla="*/ 12170 h 6887255"/>
              <a:gd name="connsiteX1" fmla="*/ 4668470 w 4668470"/>
              <a:gd name="connsiteY1" fmla="*/ 0 h 6887255"/>
              <a:gd name="connsiteX2" fmla="*/ 1496190 w 4668470"/>
              <a:gd name="connsiteY2" fmla="*/ 6887255 h 6887255"/>
              <a:gd name="connsiteX3" fmla="*/ 0 w 4668470"/>
              <a:gd name="connsiteY3" fmla="*/ 6876939 h 6887255"/>
              <a:gd name="connsiteX4" fmla="*/ 2337 w 4668470"/>
              <a:gd name="connsiteY4" fmla="*/ 12170 h 6887255"/>
              <a:gd name="connsiteX0" fmla="*/ 2337 w 4792963"/>
              <a:gd name="connsiteY0" fmla="*/ 24870 h 6899955"/>
              <a:gd name="connsiteX1" fmla="*/ 4792963 w 4792963"/>
              <a:gd name="connsiteY1" fmla="*/ 0 h 6899955"/>
              <a:gd name="connsiteX2" fmla="*/ 1496190 w 4792963"/>
              <a:gd name="connsiteY2" fmla="*/ 6899955 h 6899955"/>
              <a:gd name="connsiteX3" fmla="*/ 0 w 4792963"/>
              <a:gd name="connsiteY3" fmla="*/ 6889639 h 6899955"/>
              <a:gd name="connsiteX4" fmla="*/ 2337 w 4792963"/>
              <a:gd name="connsiteY4" fmla="*/ 24870 h 6899955"/>
              <a:gd name="connsiteX0" fmla="*/ 2337 w 4792963"/>
              <a:gd name="connsiteY0" fmla="*/ 24870 h 6899955"/>
              <a:gd name="connsiteX1" fmla="*/ 4792963 w 4792963"/>
              <a:gd name="connsiteY1" fmla="*/ 0 h 6899955"/>
              <a:gd name="connsiteX2" fmla="*/ 1399363 w 4792963"/>
              <a:gd name="connsiteY2" fmla="*/ 6899955 h 6899955"/>
              <a:gd name="connsiteX3" fmla="*/ 0 w 4792963"/>
              <a:gd name="connsiteY3" fmla="*/ 6889639 h 6899955"/>
              <a:gd name="connsiteX4" fmla="*/ 2337 w 4792963"/>
              <a:gd name="connsiteY4" fmla="*/ 24870 h 6899955"/>
              <a:gd name="connsiteX0" fmla="*/ 2337 w 4709968"/>
              <a:gd name="connsiteY0" fmla="*/ 24870 h 6899955"/>
              <a:gd name="connsiteX1" fmla="*/ 4709968 w 4709968"/>
              <a:gd name="connsiteY1" fmla="*/ 0 h 6899955"/>
              <a:gd name="connsiteX2" fmla="*/ 1399363 w 4709968"/>
              <a:gd name="connsiteY2" fmla="*/ 6899955 h 6899955"/>
              <a:gd name="connsiteX3" fmla="*/ 0 w 4709968"/>
              <a:gd name="connsiteY3" fmla="*/ 6889639 h 6899955"/>
              <a:gd name="connsiteX4" fmla="*/ 2337 w 4709968"/>
              <a:gd name="connsiteY4" fmla="*/ 24870 h 6899955"/>
              <a:gd name="connsiteX0" fmla="*/ 2337 w 4756077"/>
              <a:gd name="connsiteY0" fmla="*/ 33336 h 6908421"/>
              <a:gd name="connsiteX1" fmla="*/ 4756077 w 4756077"/>
              <a:gd name="connsiteY1" fmla="*/ 0 h 6908421"/>
              <a:gd name="connsiteX2" fmla="*/ 1399363 w 4756077"/>
              <a:gd name="connsiteY2" fmla="*/ 6908421 h 6908421"/>
              <a:gd name="connsiteX3" fmla="*/ 0 w 4756077"/>
              <a:gd name="connsiteY3" fmla="*/ 6898105 h 6908421"/>
              <a:gd name="connsiteX4" fmla="*/ 2337 w 4756077"/>
              <a:gd name="connsiteY4" fmla="*/ 33336 h 6908421"/>
              <a:gd name="connsiteX0" fmla="*/ 2337 w 4756077"/>
              <a:gd name="connsiteY0" fmla="*/ 33336 h 6899955"/>
              <a:gd name="connsiteX1" fmla="*/ 4756077 w 4756077"/>
              <a:gd name="connsiteY1" fmla="*/ 0 h 6899955"/>
              <a:gd name="connsiteX2" fmla="*/ 1270260 w 4756077"/>
              <a:gd name="connsiteY2" fmla="*/ 6899955 h 6899955"/>
              <a:gd name="connsiteX3" fmla="*/ 0 w 4756077"/>
              <a:gd name="connsiteY3" fmla="*/ 6898105 h 6899955"/>
              <a:gd name="connsiteX4" fmla="*/ 2337 w 4756077"/>
              <a:gd name="connsiteY4" fmla="*/ 33336 h 6899955"/>
              <a:gd name="connsiteX0" fmla="*/ 66889 w 4820629"/>
              <a:gd name="connsiteY0" fmla="*/ 33336 h 6899955"/>
              <a:gd name="connsiteX1" fmla="*/ 4820629 w 4820629"/>
              <a:gd name="connsiteY1" fmla="*/ 0 h 6899955"/>
              <a:gd name="connsiteX2" fmla="*/ 1334812 w 4820629"/>
              <a:gd name="connsiteY2" fmla="*/ 6899955 h 6899955"/>
              <a:gd name="connsiteX3" fmla="*/ 0 w 4820629"/>
              <a:gd name="connsiteY3" fmla="*/ 6898105 h 6899955"/>
              <a:gd name="connsiteX4" fmla="*/ 66889 w 4820629"/>
              <a:gd name="connsiteY4" fmla="*/ 33336 h 6899955"/>
              <a:gd name="connsiteX0" fmla="*/ 11559 w 4820629"/>
              <a:gd name="connsiteY0" fmla="*/ 0 h 6908952"/>
              <a:gd name="connsiteX1" fmla="*/ 4820629 w 4820629"/>
              <a:gd name="connsiteY1" fmla="*/ 8997 h 6908952"/>
              <a:gd name="connsiteX2" fmla="*/ 1334812 w 4820629"/>
              <a:gd name="connsiteY2" fmla="*/ 6908952 h 6908952"/>
              <a:gd name="connsiteX3" fmla="*/ 0 w 4820629"/>
              <a:gd name="connsiteY3" fmla="*/ 6907102 h 6908952"/>
              <a:gd name="connsiteX4" fmla="*/ 11559 w 4820629"/>
              <a:gd name="connsiteY4" fmla="*/ 0 h 690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629" h="6908952">
                <a:moveTo>
                  <a:pt x="11559" y="0"/>
                </a:moveTo>
                <a:lnTo>
                  <a:pt x="4820629" y="8997"/>
                </a:lnTo>
                <a:lnTo>
                  <a:pt x="1334812" y="6908952"/>
                </a:lnTo>
                <a:lnTo>
                  <a:pt x="0" y="6907102"/>
                </a:lnTo>
                <a:cubicBezTo>
                  <a:pt x="3277" y="4606354"/>
                  <a:pt x="8282" y="2300748"/>
                  <a:pt x="115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r="56594"/>
          <a:stretch/>
        </p:blipFill>
        <p:spPr>
          <a:xfrm>
            <a:off x="736599" y="-38706"/>
            <a:ext cx="4318001" cy="68773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1" t="69581"/>
          <a:stretch/>
        </p:blipFill>
        <p:spPr>
          <a:xfrm>
            <a:off x="10129838" y="4729163"/>
            <a:ext cx="2027758" cy="20802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65610" y="295629"/>
            <a:ext cx="409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Incendios</a:t>
            </a:r>
            <a:endParaRPr lang="en-US" sz="6000" b="1" dirty="0">
              <a:solidFill>
                <a:schemeClr val="bg1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2893" y="1757362"/>
            <a:ext cx="6600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Lorem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ipsum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dolor sit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amet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consectetuer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adipiscing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elit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sed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diam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nonummy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nibh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euismod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tincidunt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ut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laoreet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dolore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magna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aliquam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erat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volutpat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Ut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wisi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enim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ad minim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veniam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quis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nostrud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exerci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tation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ullamco</a:t>
            </a:r>
            <a:endParaRPr lang="en-US" sz="28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6" r="34029"/>
          <a:stretch/>
        </p:blipFill>
        <p:spPr>
          <a:xfrm>
            <a:off x="1003300" y="0"/>
            <a:ext cx="5600700" cy="68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2192000" cy="6838647"/>
          </a:xfrm>
          <a:prstGeom prst="rect">
            <a:avLst/>
          </a:prstGeom>
          <a:gradFill flip="none" rotWithShape="1">
            <a:gsLst>
              <a:gs pos="38000">
                <a:schemeClr val="accent1">
                  <a:lumMod val="0"/>
                  <a:alpha val="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2" t="72570"/>
          <a:stretch/>
        </p:blipFill>
        <p:spPr>
          <a:xfrm>
            <a:off x="314325" y="4943475"/>
            <a:ext cx="1830647" cy="18758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37906" y="-29031"/>
            <a:ext cx="5176838" cy="6858002"/>
          </a:xfrm>
          <a:custGeom>
            <a:avLst/>
            <a:gdLst>
              <a:gd name="connsiteX0" fmla="*/ 0 w 6477001"/>
              <a:gd name="connsiteY0" fmla="*/ 0 h 6972301"/>
              <a:gd name="connsiteX1" fmla="*/ 6477001 w 6477001"/>
              <a:gd name="connsiteY1" fmla="*/ 0 h 6972301"/>
              <a:gd name="connsiteX2" fmla="*/ 6477001 w 6477001"/>
              <a:gd name="connsiteY2" fmla="*/ 6972301 h 6972301"/>
              <a:gd name="connsiteX3" fmla="*/ 0 w 6477001"/>
              <a:gd name="connsiteY3" fmla="*/ 6972301 h 6972301"/>
              <a:gd name="connsiteX4" fmla="*/ 0 w 6477001"/>
              <a:gd name="connsiteY4" fmla="*/ 0 h 6972301"/>
              <a:gd name="connsiteX0" fmla="*/ 0 w 6477001"/>
              <a:gd name="connsiteY0" fmla="*/ 0 h 7229476"/>
              <a:gd name="connsiteX1" fmla="*/ 6477001 w 6477001"/>
              <a:gd name="connsiteY1" fmla="*/ 0 h 7229476"/>
              <a:gd name="connsiteX2" fmla="*/ 6477001 w 6477001"/>
              <a:gd name="connsiteY2" fmla="*/ 6972301 h 7229476"/>
              <a:gd name="connsiteX3" fmla="*/ 1014413 w 6477001"/>
              <a:gd name="connsiteY3" fmla="*/ 7229476 h 7229476"/>
              <a:gd name="connsiteX4" fmla="*/ 0 w 6477001"/>
              <a:gd name="connsiteY4" fmla="*/ 0 h 7229476"/>
              <a:gd name="connsiteX0" fmla="*/ 0 w 6477001"/>
              <a:gd name="connsiteY0" fmla="*/ 0 h 7258051"/>
              <a:gd name="connsiteX1" fmla="*/ 6477001 w 6477001"/>
              <a:gd name="connsiteY1" fmla="*/ 0 h 7258051"/>
              <a:gd name="connsiteX2" fmla="*/ 6134101 w 6477001"/>
              <a:gd name="connsiteY2" fmla="*/ 7258051 h 7258051"/>
              <a:gd name="connsiteX3" fmla="*/ 1014413 w 6477001"/>
              <a:gd name="connsiteY3" fmla="*/ 7229476 h 7258051"/>
              <a:gd name="connsiteX4" fmla="*/ 0 w 6477001"/>
              <a:gd name="connsiteY4" fmla="*/ 0 h 7258051"/>
              <a:gd name="connsiteX0" fmla="*/ 0 w 6134101"/>
              <a:gd name="connsiteY0" fmla="*/ 0 h 7258051"/>
              <a:gd name="connsiteX1" fmla="*/ 4819651 w 6134101"/>
              <a:gd name="connsiteY1" fmla="*/ 4100513 h 7258051"/>
              <a:gd name="connsiteX2" fmla="*/ 6134101 w 6134101"/>
              <a:gd name="connsiteY2" fmla="*/ 7258051 h 7258051"/>
              <a:gd name="connsiteX3" fmla="*/ 1014413 w 6134101"/>
              <a:gd name="connsiteY3" fmla="*/ 7229476 h 7258051"/>
              <a:gd name="connsiteX4" fmla="*/ 0 w 6134101"/>
              <a:gd name="connsiteY4" fmla="*/ 0 h 7258051"/>
              <a:gd name="connsiteX0" fmla="*/ 0 w 6134101"/>
              <a:gd name="connsiteY0" fmla="*/ 0 h 7258051"/>
              <a:gd name="connsiteX1" fmla="*/ 6076951 w 6134101"/>
              <a:gd name="connsiteY1" fmla="*/ 428625 h 7258051"/>
              <a:gd name="connsiteX2" fmla="*/ 6134101 w 6134101"/>
              <a:gd name="connsiteY2" fmla="*/ 7258051 h 7258051"/>
              <a:gd name="connsiteX3" fmla="*/ 1014413 w 6134101"/>
              <a:gd name="connsiteY3" fmla="*/ 7229476 h 7258051"/>
              <a:gd name="connsiteX4" fmla="*/ 0 w 6134101"/>
              <a:gd name="connsiteY4" fmla="*/ 0 h 7258051"/>
              <a:gd name="connsiteX0" fmla="*/ 3071812 w 5119688"/>
              <a:gd name="connsiteY0" fmla="*/ 2085975 h 6829426"/>
              <a:gd name="connsiteX1" fmla="*/ 5062538 w 5119688"/>
              <a:gd name="connsiteY1" fmla="*/ 0 h 6829426"/>
              <a:gd name="connsiteX2" fmla="*/ 5119688 w 5119688"/>
              <a:gd name="connsiteY2" fmla="*/ 6829426 h 6829426"/>
              <a:gd name="connsiteX3" fmla="*/ 0 w 5119688"/>
              <a:gd name="connsiteY3" fmla="*/ 6800851 h 6829426"/>
              <a:gd name="connsiteX4" fmla="*/ 3071812 w 5119688"/>
              <a:gd name="connsiteY4" fmla="*/ 2085975 h 6829426"/>
              <a:gd name="connsiteX0" fmla="*/ 1771650 w 5119688"/>
              <a:gd name="connsiteY0" fmla="*/ 0 h 6843714"/>
              <a:gd name="connsiteX1" fmla="*/ 5062538 w 5119688"/>
              <a:gd name="connsiteY1" fmla="*/ 14288 h 6843714"/>
              <a:gd name="connsiteX2" fmla="*/ 5119688 w 5119688"/>
              <a:gd name="connsiteY2" fmla="*/ 6843714 h 6843714"/>
              <a:gd name="connsiteX3" fmla="*/ 0 w 5119688"/>
              <a:gd name="connsiteY3" fmla="*/ 6815139 h 6843714"/>
              <a:gd name="connsiteX4" fmla="*/ 1771650 w 5119688"/>
              <a:gd name="connsiteY4" fmla="*/ 0 h 6843714"/>
              <a:gd name="connsiteX0" fmla="*/ 1771650 w 5162550"/>
              <a:gd name="connsiteY0" fmla="*/ 0 h 6843714"/>
              <a:gd name="connsiteX1" fmla="*/ 5162550 w 5162550"/>
              <a:gd name="connsiteY1" fmla="*/ 42863 h 6843714"/>
              <a:gd name="connsiteX2" fmla="*/ 5119688 w 5162550"/>
              <a:gd name="connsiteY2" fmla="*/ 6843714 h 6843714"/>
              <a:gd name="connsiteX3" fmla="*/ 0 w 5162550"/>
              <a:gd name="connsiteY3" fmla="*/ 6815139 h 6843714"/>
              <a:gd name="connsiteX4" fmla="*/ 1771650 w 5162550"/>
              <a:gd name="connsiteY4" fmla="*/ 0 h 6843714"/>
              <a:gd name="connsiteX0" fmla="*/ 1771650 w 5176838"/>
              <a:gd name="connsiteY0" fmla="*/ 14288 h 6858002"/>
              <a:gd name="connsiteX1" fmla="*/ 5176838 w 5176838"/>
              <a:gd name="connsiteY1" fmla="*/ 0 h 6858002"/>
              <a:gd name="connsiteX2" fmla="*/ 5119688 w 5176838"/>
              <a:gd name="connsiteY2" fmla="*/ 6858002 h 6858002"/>
              <a:gd name="connsiteX3" fmla="*/ 0 w 5176838"/>
              <a:gd name="connsiteY3" fmla="*/ 6829427 h 6858002"/>
              <a:gd name="connsiteX4" fmla="*/ 1771650 w 5176838"/>
              <a:gd name="connsiteY4" fmla="*/ 14288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6838" h="6858002">
                <a:moveTo>
                  <a:pt x="1771650" y="14288"/>
                </a:moveTo>
                <a:lnTo>
                  <a:pt x="5176838" y="0"/>
                </a:lnTo>
                <a:lnTo>
                  <a:pt x="5119688" y="6858002"/>
                </a:lnTo>
                <a:lnTo>
                  <a:pt x="0" y="6829427"/>
                </a:lnTo>
                <a:lnTo>
                  <a:pt x="1771650" y="14288"/>
                </a:lnTo>
                <a:close/>
              </a:path>
            </a:pathLst>
          </a:custGeom>
          <a:blipFill>
            <a:blip r:embed="rId4">
              <a:alphaModFix amt="85000"/>
            </a:blip>
            <a:srcRect/>
            <a:stretch>
              <a:fillRect l="-78747" t="-939" r="-30747" b="-194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9" r="15313"/>
          <a:stretch/>
        </p:blipFill>
        <p:spPr>
          <a:xfrm>
            <a:off x="6172200" y="14287"/>
            <a:ext cx="4071939" cy="6819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1" r="20724"/>
          <a:stretch/>
        </p:blipFill>
        <p:spPr>
          <a:xfrm>
            <a:off x="6449981" y="67737"/>
            <a:ext cx="2828925" cy="6819294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>
            <a:off x="7085149" y="-44716"/>
            <a:ext cx="5082352" cy="6889372"/>
          </a:xfrm>
          <a:custGeom>
            <a:avLst/>
            <a:gdLst>
              <a:gd name="connsiteX0" fmla="*/ 0 w 2900516"/>
              <a:gd name="connsiteY0" fmla="*/ 0 h 3067664"/>
              <a:gd name="connsiteX1" fmla="*/ 2900516 w 2900516"/>
              <a:gd name="connsiteY1" fmla="*/ 0 h 3067664"/>
              <a:gd name="connsiteX2" fmla="*/ 2900516 w 2900516"/>
              <a:gd name="connsiteY2" fmla="*/ 3067664 h 3067664"/>
              <a:gd name="connsiteX3" fmla="*/ 0 w 2900516"/>
              <a:gd name="connsiteY3" fmla="*/ 3067664 h 3067664"/>
              <a:gd name="connsiteX4" fmla="*/ 0 w 2900516"/>
              <a:gd name="connsiteY4" fmla="*/ 0 h 3067664"/>
              <a:gd name="connsiteX0" fmla="*/ 0 w 3028336"/>
              <a:gd name="connsiteY0" fmla="*/ 1356852 h 4424516"/>
              <a:gd name="connsiteX1" fmla="*/ 3028336 w 3028336"/>
              <a:gd name="connsiteY1" fmla="*/ 0 h 4424516"/>
              <a:gd name="connsiteX2" fmla="*/ 2900516 w 3028336"/>
              <a:gd name="connsiteY2" fmla="*/ 4424516 h 4424516"/>
              <a:gd name="connsiteX3" fmla="*/ 0 w 3028336"/>
              <a:gd name="connsiteY3" fmla="*/ 4424516 h 4424516"/>
              <a:gd name="connsiteX4" fmla="*/ 0 w 3028336"/>
              <a:gd name="connsiteY4" fmla="*/ 1356852 h 4424516"/>
              <a:gd name="connsiteX0" fmla="*/ 147484 w 3175820"/>
              <a:gd name="connsiteY0" fmla="*/ 1356852 h 6902245"/>
              <a:gd name="connsiteX1" fmla="*/ 3175820 w 3175820"/>
              <a:gd name="connsiteY1" fmla="*/ 0 h 6902245"/>
              <a:gd name="connsiteX2" fmla="*/ 0 w 3175820"/>
              <a:gd name="connsiteY2" fmla="*/ 6902245 h 6902245"/>
              <a:gd name="connsiteX3" fmla="*/ 147484 w 3175820"/>
              <a:gd name="connsiteY3" fmla="*/ 4424516 h 6902245"/>
              <a:gd name="connsiteX4" fmla="*/ 147484 w 3175820"/>
              <a:gd name="connsiteY4" fmla="*/ 1356852 h 6902245"/>
              <a:gd name="connsiteX0" fmla="*/ 1602659 w 4630995"/>
              <a:gd name="connsiteY0" fmla="*/ 1356852 h 6921910"/>
              <a:gd name="connsiteX1" fmla="*/ 4630995 w 4630995"/>
              <a:gd name="connsiteY1" fmla="*/ 0 h 6921910"/>
              <a:gd name="connsiteX2" fmla="*/ 1455175 w 4630995"/>
              <a:gd name="connsiteY2" fmla="*/ 6902245 h 6921910"/>
              <a:gd name="connsiteX3" fmla="*/ 0 w 4630995"/>
              <a:gd name="connsiteY3" fmla="*/ 6921910 h 6921910"/>
              <a:gd name="connsiteX4" fmla="*/ 1602659 w 4630995"/>
              <a:gd name="connsiteY4" fmla="*/ 1356852 h 6921910"/>
              <a:gd name="connsiteX0" fmla="*/ 1553497 w 4630995"/>
              <a:gd name="connsiteY0" fmla="*/ 9833 h 6921910"/>
              <a:gd name="connsiteX1" fmla="*/ 4630995 w 4630995"/>
              <a:gd name="connsiteY1" fmla="*/ 0 h 6921910"/>
              <a:gd name="connsiteX2" fmla="*/ 1455175 w 4630995"/>
              <a:gd name="connsiteY2" fmla="*/ 6902245 h 6921910"/>
              <a:gd name="connsiteX3" fmla="*/ 0 w 4630995"/>
              <a:gd name="connsiteY3" fmla="*/ 6921910 h 6921910"/>
              <a:gd name="connsiteX4" fmla="*/ 1553497 w 4630995"/>
              <a:gd name="connsiteY4" fmla="*/ 9833 h 6921910"/>
              <a:gd name="connsiteX0" fmla="*/ 9832 w 4630995"/>
              <a:gd name="connsiteY0" fmla="*/ 19665 h 6921910"/>
              <a:gd name="connsiteX1" fmla="*/ 4630995 w 4630995"/>
              <a:gd name="connsiteY1" fmla="*/ 0 h 6921910"/>
              <a:gd name="connsiteX2" fmla="*/ 1455175 w 4630995"/>
              <a:gd name="connsiteY2" fmla="*/ 6902245 h 6921910"/>
              <a:gd name="connsiteX3" fmla="*/ 0 w 4630995"/>
              <a:gd name="connsiteY3" fmla="*/ 6921910 h 6921910"/>
              <a:gd name="connsiteX4" fmla="*/ 9832 w 4630995"/>
              <a:gd name="connsiteY4" fmla="*/ 19665 h 6921910"/>
              <a:gd name="connsiteX0" fmla="*/ 9832 w 4630995"/>
              <a:gd name="connsiteY0" fmla="*/ 19665 h 6921910"/>
              <a:gd name="connsiteX1" fmla="*/ 4630995 w 4630995"/>
              <a:gd name="connsiteY1" fmla="*/ 0 h 6921910"/>
              <a:gd name="connsiteX2" fmla="*/ 1402710 w 4630995"/>
              <a:gd name="connsiteY2" fmla="*/ 6864770 h 6921910"/>
              <a:gd name="connsiteX3" fmla="*/ 0 w 4630995"/>
              <a:gd name="connsiteY3" fmla="*/ 6921910 h 6921910"/>
              <a:gd name="connsiteX4" fmla="*/ 9832 w 4630995"/>
              <a:gd name="connsiteY4" fmla="*/ 19665 h 6921910"/>
              <a:gd name="connsiteX0" fmla="*/ 39812 w 4660975"/>
              <a:gd name="connsiteY0" fmla="*/ 19665 h 6864770"/>
              <a:gd name="connsiteX1" fmla="*/ 4660975 w 4660975"/>
              <a:gd name="connsiteY1" fmla="*/ 0 h 6864770"/>
              <a:gd name="connsiteX2" fmla="*/ 1432690 w 4660975"/>
              <a:gd name="connsiteY2" fmla="*/ 6864770 h 6864770"/>
              <a:gd name="connsiteX3" fmla="*/ 0 w 4660975"/>
              <a:gd name="connsiteY3" fmla="*/ 6854454 h 6864770"/>
              <a:gd name="connsiteX4" fmla="*/ 39812 w 4660975"/>
              <a:gd name="connsiteY4" fmla="*/ 19665 h 6864770"/>
              <a:gd name="connsiteX0" fmla="*/ 39812 w 4571034"/>
              <a:gd name="connsiteY0" fmla="*/ 34655 h 6879760"/>
              <a:gd name="connsiteX1" fmla="*/ 4571034 w 4571034"/>
              <a:gd name="connsiteY1" fmla="*/ 0 h 6879760"/>
              <a:gd name="connsiteX2" fmla="*/ 1432690 w 4571034"/>
              <a:gd name="connsiteY2" fmla="*/ 6879760 h 6879760"/>
              <a:gd name="connsiteX3" fmla="*/ 0 w 4571034"/>
              <a:gd name="connsiteY3" fmla="*/ 6869444 h 6879760"/>
              <a:gd name="connsiteX4" fmla="*/ 39812 w 4571034"/>
              <a:gd name="connsiteY4" fmla="*/ 34655 h 6879760"/>
              <a:gd name="connsiteX0" fmla="*/ 39812 w 4668470"/>
              <a:gd name="connsiteY0" fmla="*/ 42150 h 6887255"/>
              <a:gd name="connsiteX1" fmla="*/ 4668470 w 4668470"/>
              <a:gd name="connsiteY1" fmla="*/ 0 h 6887255"/>
              <a:gd name="connsiteX2" fmla="*/ 1432690 w 4668470"/>
              <a:gd name="connsiteY2" fmla="*/ 6887255 h 6887255"/>
              <a:gd name="connsiteX3" fmla="*/ 0 w 4668470"/>
              <a:gd name="connsiteY3" fmla="*/ 6876939 h 6887255"/>
              <a:gd name="connsiteX4" fmla="*/ 39812 w 4668470"/>
              <a:gd name="connsiteY4" fmla="*/ 42150 h 6887255"/>
              <a:gd name="connsiteX0" fmla="*/ 2337 w 4668470"/>
              <a:gd name="connsiteY0" fmla="*/ 12170 h 6887255"/>
              <a:gd name="connsiteX1" fmla="*/ 4668470 w 4668470"/>
              <a:gd name="connsiteY1" fmla="*/ 0 h 6887255"/>
              <a:gd name="connsiteX2" fmla="*/ 1432690 w 4668470"/>
              <a:gd name="connsiteY2" fmla="*/ 6887255 h 6887255"/>
              <a:gd name="connsiteX3" fmla="*/ 0 w 4668470"/>
              <a:gd name="connsiteY3" fmla="*/ 6876939 h 6887255"/>
              <a:gd name="connsiteX4" fmla="*/ 2337 w 4668470"/>
              <a:gd name="connsiteY4" fmla="*/ 12170 h 6887255"/>
              <a:gd name="connsiteX0" fmla="*/ 2337 w 4668470"/>
              <a:gd name="connsiteY0" fmla="*/ 12170 h 6887255"/>
              <a:gd name="connsiteX1" fmla="*/ 4668470 w 4668470"/>
              <a:gd name="connsiteY1" fmla="*/ 0 h 6887255"/>
              <a:gd name="connsiteX2" fmla="*/ 1496190 w 4668470"/>
              <a:gd name="connsiteY2" fmla="*/ 6887255 h 6887255"/>
              <a:gd name="connsiteX3" fmla="*/ 0 w 4668470"/>
              <a:gd name="connsiteY3" fmla="*/ 6876939 h 6887255"/>
              <a:gd name="connsiteX4" fmla="*/ 2337 w 4668470"/>
              <a:gd name="connsiteY4" fmla="*/ 12170 h 6887255"/>
              <a:gd name="connsiteX0" fmla="*/ 2337 w 4682302"/>
              <a:gd name="connsiteY0" fmla="*/ 12170 h 6876939"/>
              <a:gd name="connsiteX1" fmla="*/ 4668470 w 4682302"/>
              <a:gd name="connsiteY1" fmla="*/ 0 h 6876939"/>
              <a:gd name="connsiteX2" fmla="*/ 4682302 w 4682302"/>
              <a:gd name="connsiteY2" fmla="*/ 6872967 h 6876939"/>
              <a:gd name="connsiteX3" fmla="*/ 0 w 4682302"/>
              <a:gd name="connsiteY3" fmla="*/ 6876939 h 6876939"/>
              <a:gd name="connsiteX4" fmla="*/ 2337 w 4682302"/>
              <a:gd name="connsiteY4" fmla="*/ 12170 h 6876939"/>
              <a:gd name="connsiteX0" fmla="*/ 402387 w 5082352"/>
              <a:gd name="connsiteY0" fmla="*/ 12170 h 6872967"/>
              <a:gd name="connsiteX1" fmla="*/ 5068520 w 5082352"/>
              <a:gd name="connsiteY1" fmla="*/ 0 h 6872967"/>
              <a:gd name="connsiteX2" fmla="*/ 5082352 w 5082352"/>
              <a:gd name="connsiteY2" fmla="*/ 6872967 h 6872967"/>
              <a:gd name="connsiteX3" fmla="*/ 0 w 5082352"/>
              <a:gd name="connsiteY3" fmla="*/ 6834077 h 6872967"/>
              <a:gd name="connsiteX4" fmla="*/ 402387 w 5082352"/>
              <a:gd name="connsiteY4" fmla="*/ 12170 h 6872967"/>
              <a:gd name="connsiteX0" fmla="*/ 2388350 w 5082352"/>
              <a:gd name="connsiteY0" fmla="*/ 0 h 6889372"/>
              <a:gd name="connsiteX1" fmla="*/ 5068520 w 5082352"/>
              <a:gd name="connsiteY1" fmla="*/ 16405 h 6889372"/>
              <a:gd name="connsiteX2" fmla="*/ 5082352 w 5082352"/>
              <a:gd name="connsiteY2" fmla="*/ 6889372 h 6889372"/>
              <a:gd name="connsiteX3" fmla="*/ 0 w 5082352"/>
              <a:gd name="connsiteY3" fmla="*/ 6850482 h 6889372"/>
              <a:gd name="connsiteX4" fmla="*/ 2388350 w 5082352"/>
              <a:gd name="connsiteY4" fmla="*/ 0 h 6889372"/>
              <a:gd name="connsiteX0" fmla="*/ 1673975 w 5082352"/>
              <a:gd name="connsiteY0" fmla="*/ 0 h 6889372"/>
              <a:gd name="connsiteX1" fmla="*/ 5068520 w 5082352"/>
              <a:gd name="connsiteY1" fmla="*/ 16405 h 6889372"/>
              <a:gd name="connsiteX2" fmla="*/ 5082352 w 5082352"/>
              <a:gd name="connsiteY2" fmla="*/ 6889372 h 6889372"/>
              <a:gd name="connsiteX3" fmla="*/ 0 w 5082352"/>
              <a:gd name="connsiteY3" fmla="*/ 6850482 h 6889372"/>
              <a:gd name="connsiteX4" fmla="*/ 1673975 w 5082352"/>
              <a:gd name="connsiteY4" fmla="*/ 0 h 6889372"/>
              <a:gd name="connsiteX0" fmla="*/ 1673975 w 5082352"/>
              <a:gd name="connsiteY0" fmla="*/ 0 h 6889372"/>
              <a:gd name="connsiteX1" fmla="*/ 5068520 w 5082352"/>
              <a:gd name="connsiteY1" fmla="*/ 16405 h 6889372"/>
              <a:gd name="connsiteX2" fmla="*/ 5082352 w 5082352"/>
              <a:gd name="connsiteY2" fmla="*/ 6889372 h 6889372"/>
              <a:gd name="connsiteX3" fmla="*/ 0 w 5082352"/>
              <a:gd name="connsiteY3" fmla="*/ 6850482 h 6889372"/>
              <a:gd name="connsiteX4" fmla="*/ 1673975 w 5082352"/>
              <a:gd name="connsiteY4" fmla="*/ 0 h 688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2352" h="6889372">
                <a:moveTo>
                  <a:pt x="1673975" y="0"/>
                </a:moveTo>
                <a:lnTo>
                  <a:pt x="5068520" y="16405"/>
                </a:lnTo>
                <a:cubicBezTo>
                  <a:pt x="5073131" y="2307394"/>
                  <a:pt x="5077741" y="4598383"/>
                  <a:pt x="5082352" y="6889372"/>
                </a:cubicBezTo>
                <a:lnTo>
                  <a:pt x="0" y="6850482"/>
                </a:lnTo>
                <a:cubicBezTo>
                  <a:pt x="3277" y="4549734"/>
                  <a:pt x="570560" y="5629736"/>
                  <a:pt x="167397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lumMod val="75000"/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5332" y="258880"/>
            <a:ext cx="11085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1er Macro </a:t>
            </a:r>
            <a:r>
              <a:rPr lang="es-MX" sz="60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Simulacro</a:t>
            </a:r>
            <a:r>
              <a:rPr lang="en-US" sz="60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Nacional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333" y="1790217"/>
            <a:ext cx="6600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Se les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informa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que el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día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lunes 20 de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enero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2020 a las 11 HRS se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llevará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a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cabo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el 1er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simulacro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del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año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, por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tal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motivo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es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necesario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su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participación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para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realizar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de la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mejor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manera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dicha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actividad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. </a:t>
            </a:r>
          </a:p>
          <a:p>
            <a:endParaRPr lang="en-US" sz="28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Recuerden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seguir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las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indicaciones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de la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brigada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                                                         </a:t>
            </a:r>
            <a:r>
              <a:rPr lang="es-MX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Saludos</a:t>
            </a: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301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0611" y="2587625"/>
            <a:ext cx="2267878" cy="1470025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Lesly Rocha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Itza Reyes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Karen </a:t>
            </a:r>
            <a:r>
              <a:rPr lang="en-US" sz="1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Martínez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Diego Razo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Diego Pérez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Ricardo Sánchez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80910" y="1985963"/>
            <a:ext cx="2267878" cy="400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Enero</a:t>
            </a:r>
            <a:r>
              <a:rPr lang="en-US" sz="20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2020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9749" y="2587625"/>
            <a:ext cx="2267878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Lesly Rocha</a:t>
            </a:r>
            <a:br>
              <a:rPr lang="en-US" sz="180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Itza Reyes</a:t>
            </a:r>
            <a:br>
              <a:rPr lang="en-US" sz="180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Karen </a:t>
            </a:r>
            <a:r>
              <a:rPr lang="en-US" sz="1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Martínez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Diego Razo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Diego Pérez</a:t>
            </a:r>
            <a:b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1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Ricardo Sánchez</a:t>
            </a:r>
          </a:p>
        </p:txBody>
      </p:sp>
    </p:spTree>
    <p:extLst>
      <p:ext uri="{BB962C8B-B14F-4D97-AF65-F5344CB8AC3E}">
        <p14:creationId xmlns:p14="http://schemas.microsoft.com/office/powerpoint/2010/main" val="69849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6511" y="3883025"/>
            <a:ext cx="3338977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Lesly Rocha</a:t>
            </a:r>
            <a:b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Itza Reyes</a:t>
            </a:r>
            <a:b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Karen </a:t>
            </a:r>
            <a:r>
              <a:rPr lang="en-US" sz="2800" dirty="0" err="1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Martínez</a:t>
            </a:r>
            <a:b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Diego Razo</a:t>
            </a:r>
            <a:b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Diego Pérez</a:t>
            </a:r>
            <a:b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28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Ricardo Sánchez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2461" y="1755775"/>
            <a:ext cx="3377540" cy="400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Enero</a:t>
            </a:r>
            <a:r>
              <a:rPr lang="en-US" sz="4000" b="1" dirty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589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426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Gotham</vt:lpstr>
      <vt:lpstr>Gotham Medium</vt:lpstr>
      <vt:lpstr>Office Theme</vt:lpstr>
      <vt:lpstr>Presentación de PowerPoint</vt:lpstr>
      <vt:lpstr>Presentación de PowerPoint</vt:lpstr>
      <vt:lpstr>Presentación de PowerPoint</vt:lpstr>
      <vt:lpstr>Lesly Rocha Itza Reyes Karen Martínez Diego Razo Diego Pérez Ricardo Sánchez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Lesly Rocha</cp:lastModifiedBy>
  <cp:revision>18</cp:revision>
  <dcterms:created xsi:type="dcterms:W3CDTF">2019-12-30T20:33:56Z</dcterms:created>
  <dcterms:modified xsi:type="dcterms:W3CDTF">2020-01-16T22:15:47Z</dcterms:modified>
</cp:coreProperties>
</file>