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>
        <p:scale>
          <a:sx n="100" d="100"/>
          <a:sy n="100" d="100"/>
        </p:scale>
        <p:origin x="1544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4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6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7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22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4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1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259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0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86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9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3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756B1-5F60-E048-B87B-BC9D68555863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41ACD-A587-E345-A195-8C7724EEF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00900" y="5595974"/>
            <a:ext cx="3467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accent1">
                    <a:lumMod val="75000"/>
                  </a:schemeClr>
                </a:solidFill>
                <a:latin typeface="Gotham Rounded Book" charset="0"/>
                <a:ea typeface="Gotham Rounded Book" charset="0"/>
                <a:cs typeface="Gotham Rounded Book" charset="0"/>
              </a:rPr>
              <a:t>NOMBRE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Gotham Rounded Book" charset="0"/>
              <a:ea typeface="Gotham Rounded Book" charset="0"/>
              <a:cs typeface="Gotham Rounded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82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Gotham Rounded Book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2019-06-24T19:16:16Z</dcterms:created>
  <dcterms:modified xsi:type="dcterms:W3CDTF">2019-06-24T19:24:27Z</dcterms:modified>
</cp:coreProperties>
</file>