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3399FF"/>
    <a:srgbClr val="66FFFF"/>
    <a:srgbClr val="383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/>
  </p:normalViewPr>
  <p:slideViewPr>
    <p:cSldViewPr snapToGrid="0">
      <p:cViewPr>
        <p:scale>
          <a:sx n="95" d="100"/>
          <a:sy n="95" d="100"/>
        </p:scale>
        <p:origin x="-24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125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99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469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16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320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404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700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059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019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892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195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45C95-BE84-4C69-AC46-DE8D727340BF}" type="datetimeFigureOut">
              <a:rPr lang="es-MX" smtClean="0"/>
              <a:t>17/09/2019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480CD-05B1-4236-AB65-54F4874E8D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009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51394" y="4534587"/>
            <a:ext cx="3932237" cy="617953"/>
          </a:xfrm>
        </p:spPr>
        <p:txBody>
          <a:bodyPr>
            <a:norm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Malgun Gothic" panose="020B0503020000020004" pitchFamily="34" charset="-127"/>
                <a:cs typeface="+mn-cs"/>
              </a:rPr>
              <a:t>Nicole Arriaga</a:t>
            </a:r>
            <a:r>
              <a:rPr lang="es-MX" sz="24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Malgun Gothic" panose="020B0503020000020004" pitchFamily="34" charset="-127"/>
                <a:cs typeface="+mn-cs"/>
              </a:rPr>
              <a:t> </a:t>
            </a:r>
            <a:endParaRPr lang="es-MX" sz="2400" b="1" dirty="0">
              <a:solidFill>
                <a:schemeClr val="bg1"/>
              </a:solidFill>
              <a:latin typeface="Century Gothic" panose="020B0502020202020204" pitchFamily="34" charset="0"/>
              <a:ea typeface="Malgun Gothic" panose="020B0503020000020004" pitchFamily="34" charset="-127"/>
              <a:cs typeface="+mn-cs"/>
            </a:endParaRPr>
          </a:p>
        </p:txBody>
      </p:sp>
      <p:sp>
        <p:nvSpPr>
          <p:cNvPr id="6" name="Marcador de texto 3"/>
          <p:cNvSpPr txBox="1">
            <a:spLocks/>
          </p:cNvSpPr>
          <p:nvPr/>
        </p:nvSpPr>
        <p:spPr>
          <a:xfrm>
            <a:off x="566122" y="3263919"/>
            <a:ext cx="6779524" cy="1333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Nicole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cuenta con experiencia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en soporte técnico.</a:t>
            </a:r>
            <a:endParaRPr lang="es-MX" sz="1800" dirty="0" smtClean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algn="ctr"/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Se integra al equipo de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Sistemas </a:t>
            </a:r>
          </a:p>
          <a:p>
            <a:pPr algn="ctr"/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Podrás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encontrarla en el área de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Sistemas Ext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. </a:t>
            </a:r>
            <a:r>
              <a:rPr lang="es-MX" sz="1800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119</a:t>
            </a:r>
            <a:endParaRPr lang="es-MX" sz="1800" dirty="0" smtClean="0">
              <a:solidFill>
                <a:schemeClr val="accent5">
                  <a:lumMod val="75000"/>
                </a:schemeClr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1317626" y="782225"/>
            <a:ext cx="5276517" cy="23066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8000">
                <a:schemeClr val="accent1">
                  <a:lumMod val="89000"/>
                </a:schemeClr>
              </a:gs>
              <a:gs pos="49000">
                <a:schemeClr val="accent1">
                  <a:lumMod val="75000"/>
                </a:schemeClr>
              </a:gs>
              <a:gs pos="72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"/>
              </a:spcBef>
              <a:spcAft>
                <a:spcPts val="100"/>
              </a:spcAft>
            </a:pPr>
            <a:r>
              <a:rPr lang="es-MX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Área: </a:t>
            </a:r>
            <a:r>
              <a:rPr lang="es-MX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</a:t>
            </a: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istemas</a:t>
            </a:r>
          </a:p>
          <a:p>
            <a:pPr algn="ctr">
              <a:spcBef>
                <a:spcPts val="100"/>
              </a:spcBef>
              <a:spcAft>
                <a:spcPts val="100"/>
              </a:spcAft>
            </a:pP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Puesto</a:t>
            </a:r>
            <a:r>
              <a:rPr lang="es-MX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: </a:t>
            </a: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Becaria en Sistemas</a:t>
            </a:r>
          </a:p>
          <a:p>
            <a:pPr algn="ctr">
              <a:spcBef>
                <a:spcPts val="100"/>
              </a:spcBef>
              <a:spcAft>
                <a:spcPts val="100"/>
              </a:spcAft>
            </a:pP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Jefe </a:t>
            </a:r>
            <a:r>
              <a:rPr lang="es-MX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Inmediato: </a:t>
            </a: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Leonardo Gonzales </a:t>
            </a:r>
          </a:p>
          <a:p>
            <a:pPr algn="ctr">
              <a:spcBef>
                <a:spcPts val="100"/>
              </a:spcBef>
              <a:spcAft>
                <a:spcPts val="100"/>
              </a:spcAft>
            </a:pP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Correo</a:t>
            </a: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: </a:t>
            </a:r>
            <a:r>
              <a:rPr lang="es-MX" dirty="0" smtClean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nicole.arriaga@max-signage.com</a:t>
            </a:r>
            <a:endParaRPr lang="es-MX" sz="1400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387923" y="5097199"/>
            <a:ext cx="5306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spc="300" smtClean="0">
                <a:solidFill>
                  <a:schemeClr val="bg1"/>
                </a:solidFill>
              </a:rPr>
              <a:t>Nicole</a:t>
            </a:r>
            <a:r>
              <a:rPr lang="es-MX" sz="2000" b="1" spc="300" smtClean="0">
                <a:solidFill>
                  <a:schemeClr val="bg1"/>
                </a:solidFill>
              </a:rPr>
              <a:t> </a:t>
            </a:r>
            <a:r>
              <a:rPr lang="es-MX" sz="2000" b="1" spc="300" dirty="0" smtClean="0">
                <a:solidFill>
                  <a:schemeClr val="bg1"/>
                </a:solidFill>
              </a:rPr>
              <a:t>en OMX te deseamos Éxito.</a:t>
            </a:r>
          </a:p>
          <a:p>
            <a:pPr algn="ctr"/>
            <a:r>
              <a:rPr lang="es-MX" sz="2000" b="1" spc="300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¡</a:t>
            </a:r>
            <a:r>
              <a:rPr lang="es-MX" sz="2000" b="1" spc="300" dirty="0" smtClean="0">
                <a:solidFill>
                  <a:schemeClr val="bg1"/>
                </a:solidFill>
              </a:rPr>
              <a:t>Bienvenida</a:t>
            </a:r>
            <a:r>
              <a:rPr lang="es-MX" sz="2000" b="1" spc="300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!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19" t="7512" r="25635" b="8169"/>
          <a:stretch/>
        </p:blipFill>
        <p:spPr>
          <a:xfrm>
            <a:off x="2941230" y="4702627"/>
            <a:ext cx="1849716" cy="1837440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10218" y="1568260"/>
            <a:ext cx="3128387" cy="234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254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52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Nicole Arriaga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JAZMIN-CASTREJON</dc:creator>
  <cp:lastModifiedBy>Estefania Montejo</cp:lastModifiedBy>
  <cp:revision>37</cp:revision>
  <dcterms:created xsi:type="dcterms:W3CDTF">2018-03-23T17:51:53Z</dcterms:created>
  <dcterms:modified xsi:type="dcterms:W3CDTF">2019-09-17T16:26:36Z</dcterms:modified>
</cp:coreProperties>
</file>